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Book%202%20%20Levels%20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28604" y="0"/>
          <a:ext cx="6429396" cy="9098406"/>
        </p:xfrm>
        <a:graphic>
          <a:graphicData uri="http://schemas.openxmlformats.org/presentationml/2006/ole">
            <p:oleObj spid="_x0000_s1029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Series\Number Book 2  Levels 3.pdf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4</cp:revision>
  <dcterms:created xsi:type="dcterms:W3CDTF">2010-04-21T19:47:50Z</dcterms:created>
  <dcterms:modified xsi:type="dcterms:W3CDTF">2010-04-21T19:53:07Z</dcterms:modified>
</cp:coreProperties>
</file>